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058400" cx="7772400"/>
  <p:notesSz cx="6858000" cy="9144000"/>
  <p:embeddedFontLst>
    <p:embeddedFont>
      <p:font typeface="Noto Sans"/>
      <p:regular r:id="rId10"/>
      <p:bold r:id="rId11"/>
      <p:italic r:id="rId12"/>
      <p:boldItalic r:id="rId13"/>
    </p:embeddedFont>
    <p:embeddedFont>
      <p:font typeface="Open Sans ExtraBold"/>
      <p:bold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  <p:embeddedFont>
      <p:font typeface="Open Sans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0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b0Ey3PATjQZKNhxJPQmBU46u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04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11" Type="http://schemas.openxmlformats.org/officeDocument/2006/relationships/font" Target="fonts/NotoSans-bold.fntdata"/><Relationship Id="rId22" Type="http://schemas.openxmlformats.org/officeDocument/2006/relationships/font" Target="fonts/OpenSansLight-italic.fntdata"/><Relationship Id="rId10" Type="http://schemas.openxmlformats.org/officeDocument/2006/relationships/font" Target="fonts/NotoSans-regular.fntdata"/><Relationship Id="rId21" Type="http://schemas.openxmlformats.org/officeDocument/2006/relationships/font" Target="fonts/OpenSansLight-bold.fntdata"/><Relationship Id="rId13" Type="http://schemas.openxmlformats.org/officeDocument/2006/relationships/font" Target="fonts/NotoSans-boldItalic.fntdata"/><Relationship Id="rId24" Type="http://customschemas.google.com/relationships/presentationmetadata" Target="metadata"/><Relationship Id="rId12" Type="http://schemas.openxmlformats.org/officeDocument/2006/relationships/font" Target="fonts/NotoSans-italic.fntdata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ExtraBold-boldItalic.fntdata"/><Relationship Id="rId14" Type="http://schemas.openxmlformats.org/officeDocument/2006/relationships/font" Target="fonts/OpenSansExtraBold-bold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0022d0bbb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g30022d0bbbc_0_1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002173e031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3002173e031_0_105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022d0bbbc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30022d0bbbc_0_50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vy Ink">
  <p:cSld name="Heavy I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685801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2" type="body"/>
          </p:nvPr>
        </p:nvSpPr>
        <p:spPr>
          <a:xfrm>
            <a:off x="2971800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3" type="body"/>
          </p:nvPr>
        </p:nvSpPr>
        <p:spPr>
          <a:xfrm>
            <a:off x="5257799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type="title"/>
          </p:nvPr>
        </p:nvSpPr>
        <p:spPr>
          <a:xfrm>
            <a:off x="685801" y="685800"/>
            <a:ext cx="6400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4" type="body"/>
          </p:nvPr>
        </p:nvSpPr>
        <p:spPr>
          <a:xfrm>
            <a:off x="685801" y="7943774"/>
            <a:ext cx="1308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5" type="body"/>
          </p:nvPr>
        </p:nvSpPr>
        <p:spPr>
          <a:xfrm>
            <a:off x="685801" y="8458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6" type="body"/>
          </p:nvPr>
        </p:nvSpPr>
        <p:spPr>
          <a:xfrm>
            <a:off x="6172199" y="8458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Ink">
  <p:cSld name="Light I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685801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2" type="body"/>
          </p:nvPr>
        </p:nvSpPr>
        <p:spPr>
          <a:xfrm>
            <a:off x="2971800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3" type="body"/>
          </p:nvPr>
        </p:nvSpPr>
        <p:spPr>
          <a:xfrm>
            <a:off x="5257799" y="566931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685801" y="685800"/>
            <a:ext cx="6400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pen Sans ExtraBol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4" type="body"/>
          </p:nvPr>
        </p:nvSpPr>
        <p:spPr>
          <a:xfrm>
            <a:off x="705459" y="7943774"/>
            <a:ext cx="1308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5" type="body"/>
          </p:nvPr>
        </p:nvSpPr>
        <p:spPr>
          <a:xfrm>
            <a:off x="705459" y="8458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6" type="body"/>
          </p:nvPr>
        </p:nvSpPr>
        <p:spPr>
          <a:xfrm>
            <a:off x="6172200" y="8458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85801" y="685800"/>
            <a:ext cx="6400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1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168">
          <p15:clr>
            <a:srgbClr val="F26B43"/>
          </p15:clr>
        </p15:guide>
        <p15:guide id="2" pos="144">
          <p15:clr>
            <a:srgbClr val="F26B43"/>
          </p15:clr>
        </p15:guide>
        <p15:guide id="3" pos="2448">
          <p15:clr>
            <a:srgbClr val="F26B43"/>
          </p15:clr>
        </p15:guide>
        <p15:guide id="4" pos="475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192">
          <p15:clr>
            <a:srgbClr val="F26B43"/>
          </p15:clr>
        </p15:guide>
        <p15:guide id="7" orient="horz" pos="3456">
          <p15:clr>
            <a:srgbClr val="F26B43"/>
          </p15:clr>
        </p15:guide>
        <p15:guide id="8" pos="432">
          <p15:clr>
            <a:srgbClr val="F26B43"/>
          </p15:clr>
        </p15:guide>
        <p15:guide id="9" pos="4464">
          <p15:clr>
            <a:srgbClr val="F26B43"/>
          </p15:clr>
        </p15:guide>
        <p15:guide id="10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0022d0bbbc_0_13"/>
          <p:cNvSpPr/>
          <p:nvPr/>
        </p:nvSpPr>
        <p:spPr>
          <a:xfrm>
            <a:off x="492350" y="8309200"/>
            <a:ext cx="6815400" cy="1406400"/>
          </a:xfrm>
          <a:prstGeom prst="round2SameRect">
            <a:avLst>
              <a:gd fmla="val 0" name="adj1"/>
              <a:gd fmla="val 11107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30022d0bbbc_0_13"/>
          <p:cNvSpPr/>
          <p:nvPr/>
        </p:nvSpPr>
        <p:spPr>
          <a:xfrm>
            <a:off x="434450" y="368725"/>
            <a:ext cx="6931200" cy="3492300"/>
          </a:xfrm>
          <a:prstGeom prst="round2SameRect">
            <a:avLst>
              <a:gd fmla="val 7937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30022d0bbbc_0_13"/>
          <p:cNvSpPr/>
          <p:nvPr/>
        </p:nvSpPr>
        <p:spPr>
          <a:xfrm>
            <a:off x="370702" y="368710"/>
            <a:ext cx="7058700" cy="9346800"/>
          </a:xfrm>
          <a:prstGeom prst="roundRect">
            <a:avLst>
              <a:gd fmla="val 6429" name="adj"/>
            </a:avLst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30022d0bbbc_0_13"/>
          <p:cNvSpPr txBox="1"/>
          <p:nvPr>
            <p:ph type="title"/>
          </p:nvPr>
        </p:nvSpPr>
        <p:spPr>
          <a:xfrm>
            <a:off x="685799" y="685800"/>
            <a:ext cx="6400801" cy="27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9600">
                <a:latin typeface="Noto Sans"/>
                <a:ea typeface="Noto Sans"/>
                <a:cs typeface="Noto Sans"/>
                <a:sym typeface="Noto Sans"/>
              </a:rPr>
              <a:t>Voting in progress</a:t>
            </a:r>
            <a:endParaRPr sz="96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5" name="Google Shape;35;g30022d0bbbc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25631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30022d0bbbc_0_13"/>
          <p:cNvSpPr txBox="1"/>
          <p:nvPr/>
        </p:nvSpPr>
        <p:spPr>
          <a:xfrm>
            <a:off x="1766550" y="844826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Questions?</a:t>
            </a:r>
            <a:endParaRPr b="0" i="0" sz="1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Call </a:t>
            </a: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###-###-####</a:t>
            </a:r>
            <a:endParaRPr b="0" i="0" sz="1400" u="none" cap="none" strike="noStrike">
              <a:solidFill>
                <a:schemeClr val="dk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email@county.gov</a:t>
            </a:r>
            <a:endParaRPr b="0" i="0" sz="1400" u="none" cap="none" strike="noStrike">
              <a:solidFill>
                <a:schemeClr val="dk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elections.county.gov/rules</a:t>
            </a:r>
            <a:endParaRPr b="0" i="0" sz="1400" u="none" cap="none" strike="noStrike">
              <a:solidFill>
                <a:schemeClr val="dk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7" name="Google Shape;37;g30022d0bbbc_0_13" title="Generic state seal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8514425"/>
            <a:ext cx="914401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30022d0bbbc_0_13"/>
          <p:cNvSpPr/>
          <p:nvPr/>
        </p:nvSpPr>
        <p:spPr>
          <a:xfrm>
            <a:off x="685800" y="8514425"/>
            <a:ext cx="9144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Place QR code here</a:t>
            </a:r>
            <a:endParaRPr/>
          </a:p>
        </p:txBody>
      </p:sp>
      <p:sp>
        <p:nvSpPr>
          <p:cNvPr id="39" name="Google Shape;39;g30022d0bbbc_0_13"/>
          <p:cNvSpPr txBox="1"/>
          <p:nvPr/>
        </p:nvSpPr>
        <p:spPr>
          <a:xfrm>
            <a:off x="2683275" y="4050975"/>
            <a:ext cx="4403400" cy="38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This is a polling place.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It is illegal to intimidate voters and election workers.</a:t>
            </a:r>
            <a:endParaRPr b="0" i="0" sz="2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Even if you don’t mean to. </a:t>
            </a:r>
            <a:endParaRPr b="0" i="0" sz="2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Don’t take the risk.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Leave your weapons at home.</a:t>
            </a:r>
            <a:endParaRPr b="0" i="0" sz="18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U.S.C. § 594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002173e031_0_105"/>
          <p:cNvSpPr/>
          <p:nvPr/>
        </p:nvSpPr>
        <p:spPr>
          <a:xfrm>
            <a:off x="492350" y="8309200"/>
            <a:ext cx="6815400" cy="1406400"/>
          </a:xfrm>
          <a:prstGeom prst="round2SameRect">
            <a:avLst>
              <a:gd fmla="val 0" name="adj1"/>
              <a:gd fmla="val 11107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002173e031_0_105"/>
          <p:cNvSpPr/>
          <p:nvPr/>
        </p:nvSpPr>
        <p:spPr>
          <a:xfrm>
            <a:off x="434450" y="368725"/>
            <a:ext cx="6931200" cy="3492300"/>
          </a:xfrm>
          <a:prstGeom prst="round2SameRect">
            <a:avLst>
              <a:gd fmla="val 7937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3002173e031_0_105"/>
          <p:cNvSpPr/>
          <p:nvPr/>
        </p:nvSpPr>
        <p:spPr>
          <a:xfrm>
            <a:off x="370702" y="368710"/>
            <a:ext cx="7058700" cy="9346800"/>
          </a:xfrm>
          <a:prstGeom prst="roundRect">
            <a:avLst>
              <a:gd fmla="val 6429" name="adj"/>
            </a:avLst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3002173e031_0_105"/>
          <p:cNvSpPr txBox="1"/>
          <p:nvPr>
            <p:ph type="title"/>
          </p:nvPr>
        </p:nvSpPr>
        <p:spPr>
          <a:xfrm>
            <a:off x="685800" y="685800"/>
            <a:ext cx="5565000" cy="27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9600">
                <a:latin typeface="Noto Sans"/>
                <a:ea typeface="Noto Sans"/>
                <a:cs typeface="Noto Sans"/>
                <a:sym typeface="Noto Sans"/>
              </a:rPr>
              <a:t>Leave it at home</a:t>
            </a:r>
            <a:endParaRPr sz="960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8" name="Google Shape;48;g3002173e031_0_105"/>
          <p:cNvSpPr txBox="1"/>
          <p:nvPr/>
        </p:nvSpPr>
        <p:spPr>
          <a:xfrm>
            <a:off x="1766550" y="844826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Questions?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Call </a:t>
            </a: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###-###-####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email@county.gov</a:t>
            </a:r>
            <a:endParaRPr b="0" i="0" sz="1400" u="none" cap="none" strike="noStrike">
              <a:solidFill>
                <a:schemeClr val="dk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elections.county.gov/rules</a:t>
            </a:r>
            <a:endParaRPr/>
          </a:p>
        </p:txBody>
      </p:sp>
      <p:pic>
        <p:nvPicPr>
          <p:cNvPr id="49" name="Google Shape;49;g3002173e031_0_105" title="Generic state se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8514425"/>
            <a:ext cx="914401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3002173e031_0_105"/>
          <p:cNvSpPr/>
          <p:nvPr/>
        </p:nvSpPr>
        <p:spPr>
          <a:xfrm>
            <a:off x="685800" y="8514425"/>
            <a:ext cx="9144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Place QR code here</a:t>
            </a:r>
            <a:endParaRPr/>
          </a:p>
        </p:txBody>
      </p:sp>
      <p:sp>
        <p:nvSpPr>
          <p:cNvPr id="51" name="Google Shape;51;g3002173e031_0_105"/>
          <p:cNvSpPr txBox="1"/>
          <p:nvPr/>
        </p:nvSpPr>
        <p:spPr>
          <a:xfrm>
            <a:off x="2683275" y="4050975"/>
            <a:ext cx="4403400" cy="38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This is a polling place.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It is illegal to intimidate voters and election workers.</a:t>
            </a:r>
            <a:endParaRPr b="0" i="0" sz="2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Even if you don’t mean to. </a:t>
            </a:r>
            <a:endParaRPr b="0" i="0" sz="2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Don’t take the risk.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Leave your weapons at home.</a:t>
            </a:r>
            <a:endParaRPr b="0" i="0" sz="18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U.S.C. § 594</a:t>
            </a:r>
            <a:endParaRPr/>
          </a:p>
        </p:txBody>
      </p:sp>
      <p:pic>
        <p:nvPicPr>
          <p:cNvPr id="52" name="Google Shape;52;g3002173e031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425631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3002173e031_0_105"/>
          <p:cNvSpPr txBox="1"/>
          <p:nvPr/>
        </p:nvSpPr>
        <p:spPr>
          <a:xfrm>
            <a:off x="632326" y="851433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2d0bbbc_0_50"/>
          <p:cNvSpPr/>
          <p:nvPr/>
        </p:nvSpPr>
        <p:spPr>
          <a:xfrm>
            <a:off x="492350" y="8309200"/>
            <a:ext cx="6815400" cy="1406400"/>
          </a:xfrm>
          <a:prstGeom prst="round2SameRect">
            <a:avLst>
              <a:gd fmla="val 0" name="adj1"/>
              <a:gd fmla="val 1110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0022d0bbbc_0_50"/>
          <p:cNvSpPr/>
          <p:nvPr/>
        </p:nvSpPr>
        <p:spPr>
          <a:xfrm>
            <a:off x="370702" y="368710"/>
            <a:ext cx="7058700" cy="9346800"/>
          </a:xfrm>
          <a:prstGeom prst="roundRect">
            <a:avLst>
              <a:gd fmla="val 6429" name="adj"/>
            </a:avLst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30022d0bbbc_0_50"/>
          <p:cNvSpPr txBox="1"/>
          <p:nvPr>
            <p:ph type="title"/>
          </p:nvPr>
        </p:nvSpPr>
        <p:spPr>
          <a:xfrm>
            <a:off x="685800" y="685800"/>
            <a:ext cx="5565000" cy="27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9600">
                <a:latin typeface="Noto Sans"/>
                <a:ea typeface="Noto Sans"/>
                <a:cs typeface="Noto Sans"/>
                <a:sym typeface="Noto Sans"/>
              </a:rPr>
              <a:t>Leave it at home</a:t>
            </a:r>
            <a:endParaRPr sz="960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1" name="Google Shape;61;g30022d0bbbc_0_50"/>
          <p:cNvSpPr txBox="1"/>
          <p:nvPr/>
        </p:nvSpPr>
        <p:spPr>
          <a:xfrm>
            <a:off x="1766550" y="852446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Questions?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Call </a:t>
            </a: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###-###-####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email@county.gov</a:t>
            </a:r>
            <a:endParaRPr b="0" i="0" sz="1400" u="none" cap="none" strike="noStrike">
              <a:solidFill>
                <a:schemeClr val="lt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elections.county.gov/rules</a:t>
            </a:r>
            <a:endParaRPr/>
          </a:p>
        </p:txBody>
      </p:sp>
      <p:pic>
        <p:nvPicPr>
          <p:cNvPr id="62" name="Google Shape;62;g30022d0bbbc_0_50" title="Generic state se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8590625"/>
            <a:ext cx="914401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0022d0bbbc_0_50"/>
          <p:cNvSpPr/>
          <p:nvPr/>
        </p:nvSpPr>
        <p:spPr>
          <a:xfrm>
            <a:off x="685800" y="8590625"/>
            <a:ext cx="9144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Place QR code here</a:t>
            </a:r>
            <a:endParaRPr/>
          </a:p>
        </p:txBody>
      </p:sp>
      <p:sp>
        <p:nvSpPr>
          <p:cNvPr id="64" name="Google Shape;64;g30022d0bbbc_0_50"/>
          <p:cNvSpPr txBox="1"/>
          <p:nvPr/>
        </p:nvSpPr>
        <p:spPr>
          <a:xfrm>
            <a:off x="685800" y="4050975"/>
            <a:ext cx="64866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It is illegal to carry a firearm at a polling place </a:t>
            </a:r>
            <a:r>
              <a:rPr b="0" i="0" lang="en-US" sz="3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or near a drop box</a:t>
            </a:r>
            <a:r>
              <a:rPr b="0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ST 1.A(1)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Leave your firearm at home.</a:t>
            </a:r>
            <a:endParaRPr b="1" i="0" sz="3400" u="none" cap="none" strike="noStrike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65" name="Google Shape;65;g30022d0bbbc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36782"/>
            <a:ext cx="4376745" cy="437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492350" y="8309200"/>
            <a:ext cx="6815400" cy="1406400"/>
          </a:xfrm>
          <a:prstGeom prst="round2SameRect">
            <a:avLst>
              <a:gd fmla="val 0" name="adj1"/>
              <a:gd fmla="val 1110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370702" y="368710"/>
            <a:ext cx="7058700" cy="9346800"/>
          </a:xfrm>
          <a:prstGeom prst="roundRect">
            <a:avLst>
              <a:gd fmla="val 6429" name="adj"/>
            </a:avLst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>
            <p:ph type="title"/>
          </p:nvPr>
        </p:nvSpPr>
        <p:spPr>
          <a:xfrm>
            <a:off x="685800" y="685800"/>
            <a:ext cx="5565000" cy="27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8000"/>
              <a:buFont typeface="Noto Sans"/>
              <a:buNone/>
            </a:pPr>
            <a:r>
              <a:rPr lang="en-US" sz="9600">
                <a:latin typeface="Noto Sans"/>
                <a:ea typeface="Noto Sans"/>
                <a:cs typeface="Noto Sans"/>
                <a:sym typeface="Noto Sans"/>
              </a:rPr>
              <a:t>Leave it at home</a:t>
            </a:r>
            <a:endParaRPr sz="960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766550" y="852446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Questions?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Call </a:t>
            </a: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###-###-####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email@county.gov</a:t>
            </a:r>
            <a:endParaRPr b="0" i="0" sz="1400" u="none" cap="none" strike="noStrike">
              <a:solidFill>
                <a:schemeClr val="lt1"/>
              </a:solidFill>
              <a:highlight>
                <a:srgbClr val="00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elections.county.gov/rules</a:t>
            </a:r>
            <a:endParaRPr/>
          </a:p>
        </p:txBody>
      </p:sp>
      <p:pic>
        <p:nvPicPr>
          <p:cNvPr id="74" name="Google Shape;74;p1" title="Generic state se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8590625"/>
            <a:ext cx="914401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/>
          <p:nvPr/>
        </p:nvSpPr>
        <p:spPr>
          <a:xfrm>
            <a:off x="685800" y="8590625"/>
            <a:ext cx="9144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Place QR code here</a:t>
            </a:r>
            <a:endParaRPr/>
          </a:p>
        </p:txBody>
      </p:sp>
      <p:sp>
        <p:nvSpPr>
          <p:cNvPr id="76" name="Google Shape;76;p1"/>
          <p:cNvSpPr txBox="1"/>
          <p:nvPr/>
        </p:nvSpPr>
        <p:spPr>
          <a:xfrm>
            <a:off x="685800" y="4050975"/>
            <a:ext cx="64866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Voting in progress.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It is illegal to carry a firearm at a polling place </a:t>
            </a:r>
            <a:r>
              <a:rPr b="0" i="0" lang="en-US" sz="3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or near a drop box</a:t>
            </a:r>
            <a:r>
              <a:rPr b="0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n-US" sz="2400" u="none" cap="none" strike="noStrike">
                <a:solidFill>
                  <a:srgbClr val="3F3F3F"/>
                </a:solidFill>
                <a:highlight>
                  <a:srgbClr val="00FFFF"/>
                </a:highlight>
                <a:latin typeface="Noto Sans"/>
                <a:ea typeface="Noto Sans"/>
                <a:cs typeface="Noto Sans"/>
                <a:sym typeface="Noto Sans"/>
              </a:rPr>
              <a:t>ST 1.A(1)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i="0" lang="en-US" sz="3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Leave your firearm at home.</a:t>
            </a:r>
            <a:endParaRPr/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36782"/>
            <a:ext cx="4376745" cy="437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2022-02-16T19:19:24Z</dcterms:created>
  <dc:creator>Pendlewinski Pendlewinski</dc:creator>
</cp:coreProperties>
</file>