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</p:sldIdLst>
  <p:sldSz cy="10058400" cx="7772400"/>
  <p:notesSz cx="6858000" cy="9144000"/>
  <p:embeddedFontLst>
    <p:embeddedFont>
      <p:font typeface="Noto Sans"/>
      <p:regular r:id="rId10"/>
      <p:bold r:id="rId11"/>
      <p:italic r:id="rId12"/>
      <p:boldItalic r:id="rId13"/>
    </p:embeddedFont>
    <p:embeddedFont>
      <p:font typeface="Open Sans ExtraBold"/>
      <p:bold r:id="rId14"/>
      <p:boldItalic r:id="rId15"/>
    </p:embeddedFont>
    <p:embeddedFont>
      <p:font typeface="Helvetica Neue"/>
      <p:regular r:id="rId16"/>
      <p:bold r:id="rId17"/>
      <p:italic r:id="rId18"/>
      <p:boldItalic r:id="rId19"/>
    </p:embeddedFont>
    <p:embeddedFont>
      <p:font typeface="Open Sans Light"/>
      <p:regular r:id="rId20"/>
      <p:bold r:id="rId21"/>
      <p:italic r:id="rId22"/>
      <p:boldItalic r:id="rId2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5904">
          <p15:clr>
            <a:srgbClr val="A4A3A4"/>
          </p15:clr>
        </p15:guide>
        <p15:guide id="2" pos="2448">
          <p15:clr>
            <a:srgbClr val="A4A3A4"/>
          </p15:clr>
        </p15:guide>
      </p15:sldGuideLst>
    </p:ext>
    <p:ext uri="GoogleSlidesCustomDataVersion2">
      <go:slidesCustomData xmlns:go="http://customooxmlschemas.google.com/" r:id="rId24" roundtripDataSignature="AMtx7mgb0Ey3PATjQZKNhxJPQmBU46urO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5904" orient="horz"/>
        <p:guide pos="2448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OpenSansLight-regular.fntdata"/><Relationship Id="rId11" Type="http://schemas.openxmlformats.org/officeDocument/2006/relationships/font" Target="fonts/NotoSans-bold.fntdata"/><Relationship Id="rId22" Type="http://schemas.openxmlformats.org/officeDocument/2006/relationships/font" Target="fonts/OpenSansLight-italic.fntdata"/><Relationship Id="rId10" Type="http://schemas.openxmlformats.org/officeDocument/2006/relationships/font" Target="fonts/NotoSans-regular.fntdata"/><Relationship Id="rId21" Type="http://schemas.openxmlformats.org/officeDocument/2006/relationships/font" Target="fonts/OpenSansLight-bold.fntdata"/><Relationship Id="rId13" Type="http://schemas.openxmlformats.org/officeDocument/2006/relationships/font" Target="fonts/NotoSans-boldItalic.fntdata"/><Relationship Id="rId24" Type="http://customschemas.google.com/relationships/presentationmetadata" Target="metadata"/><Relationship Id="rId12" Type="http://schemas.openxmlformats.org/officeDocument/2006/relationships/font" Target="fonts/NotoSans-italic.fntdata"/><Relationship Id="rId23" Type="http://schemas.openxmlformats.org/officeDocument/2006/relationships/font" Target="fonts/OpenSansLight-bold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OpenSansExtraBold-boldItalic.fntdata"/><Relationship Id="rId14" Type="http://schemas.openxmlformats.org/officeDocument/2006/relationships/font" Target="fonts/OpenSansExtraBold-bold.fntdata"/><Relationship Id="rId17" Type="http://schemas.openxmlformats.org/officeDocument/2006/relationships/font" Target="fonts/HelveticaNeue-bold.fntdata"/><Relationship Id="rId16" Type="http://schemas.openxmlformats.org/officeDocument/2006/relationships/font" Target="fonts/HelveticaNeue-regular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HelveticaNeue-boldItalic.fntdata"/><Relationship Id="rId6" Type="http://schemas.openxmlformats.org/officeDocument/2006/relationships/slide" Target="slides/slide1.xml"/><Relationship Id="rId18" Type="http://schemas.openxmlformats.org/officeDocument/2006/relationships/font" Target="fonts/HelveticaNeue-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2236788" y="1143000"/>
            <a:ext cx="2384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g30022d0bbbc_0_1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9" name="Google Shape;29;g30022d0bbbc_0_13:notes"/>
          <p:cNvSpPr/>
          <p:nvPr>
            <p:ph idx="2" type="sldImg"/>
          </p:nvPr>
        </p:nvSpPr>
        <p:spPr>
          <a:xfrm>
            <a:off x="2236788" y="1143000"/>
            <a:ext cx="2384425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g3002173e031_0_10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2" name="Google Shape;42;g3002173e031_0_105:notes"/>
          <p:cNvSpPr/>
          <p:nvPr>
            <p:ph idx="2" type="sldImg"/>
          </p:nvPr>
        </p:nvSpPr>
        <p:spPr>
          <a:xfrm>
            <a:off x="2236788" y="1143000"/>
            <a:ext cx="2384425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g30022d0bbbc_0_5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6" name="Google Shape;56;g30022d0bbbc_0_50:notes"/>
          <p:cNvSpPr/>
          <p:nvPr>
            <p:ph idx="2" type="sldImg"/>
          </p:nvPr>
        </p:nvSpPr>
        <p:spPr>
          <a:xfrm>
            <a:off x="2236788" y="1143000"/>
            <a:ext cx="2384425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68" name="Google Shape;68;p1:notes"/>
          <p:cNvSpPr/>
          <p:nvPr>
            <p:ph idx="2" type="sldImg"/>
          </p:nvPr>
        </p:nvSpPr>
        <p:spPr>
          <a:xfrm>
            <a:off x="2236788" y="1143000"/>
            <a:ext cx="2384425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Heavy Ink">
  <p:cSld name="Heavy I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5"/>
          <p:cNvSpPr txBox="1"/>
          <p:nvPr>
            <p:ph idx="1" type="body"/>
          </p:nvPr>
        </p:nvSpPr>
        <p:spPr>
          <a:xfrm>
            <a:off x="685801" y="5669312"/>
            <a:ext cx="1828800" cy="1828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98450" lvl="0" marL="457200" marR="0" rtl="0" algn="l">
              <a:lnSpc>
                <a:spcPct val="90000"/>
              </a:lnSpc>
              <a:spcBef>
                <a:spcPts val="85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  <a:defRPr b="0" i="0" sz="1100" u="none" cap="none" strike="noStrik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2pPr>
            <a:lvl3pPr indent="-298450" lvl="2" marL="1371600" marR="0" rtl="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  <a:defRPr b="0" i="0" sz="1100" u="none" cap="none" strike="noStrik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3pPr>
            <a:lvl4pPr indent="-298450" lvl="3" marL="1828800" marR="0" rtl="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  <a:defRPr b="0" i="0" sz="1100" u="none" cap="none" strike="noStrik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4pPr>
            <a:lvl5pPr indent="-298450" lvl="4" marL="2286000" marR="0" rtl="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  <a:defRPr b="0" i="0" sz="1100" u="none" cap="none" strike="noStrik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5pPr>
            <a:lvl6pPr indent="-325754" lvl="5" marL="2743200" marR="0" rtl="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530"/>
              <a:buFont typeface="Arial"/>
              <a:buChar char="•"/>
              <a:defRPr b="0" i="0" sz="153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25754" lvl="6" marL="3200400" marR="0" rtl="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530"/>
              <a:buFont typeface="Arial"/>
              <a:buChar char="•"/>
              <a:defRPr b="0" i="0" sz="153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25754" lvl="7" marL="3657600" marR="0" rtl="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530"/>
              <a:buFont typeface="Arial"/>
              <a:buChar char="•"/>
              <a:defRPr b="0" i="0" sz="153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25754" lvl="8" marL="4114800" marR="0" rtl="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530"/>
              <a:buFont typeface="Arial"/>
              <a:buChar char="•"/>
              <a:defRPr b="0" i="0" sz="153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5"/>
          <p:cNvSpPr txBox="1"/>
          <p:nvPr>
            <p:ph idx="2" type="body"/>
          </p:nvPr>
        </p:nvSpPr>
        <p:spPr>
          <a:xfrm>
            <a:off x="2971800" y="5669312"/>
            <a:ext cx="1828800" cy="1828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98450" lvl="0" marL="457200" marR="0" rtl="0" algn="l">
              <a:lnSpc>
                <a:spcPct val="90000"/>
              </a:lnSpc>
              <a:spcBef>
                <a:spcPts val="85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  <a:defRPr b="0" i="0" sz="1100" u="none" cap="none" strike="noStrik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2pPr>
            <a:lvl3pPr indent="-298450" lvl="2" marL="1371600" marR="0" rtl="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  <a:defRPr b="0" i="0" sz="1100" u="none" cap="none" strike="noStrik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3pPr>
            <a:lvl4pPr indent="-298450" lvl="3" marL="1828800" marR="0" rtl="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  <a:defRPr b="0" i="0" sz="1100" u="none" cap="none" strike="noStrik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4pPr>
            <a:lvl5pPr indent="-298450" lvl="4" marL="2286000" marR="0" rtl="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  <a:defRPr b="0" i="0" sz="1100" u="none" cap="none" strike="noStrik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5pPr>
            <a:lvl6pPr indent="-325754" lvl="5" marL="2743200" marR="0" rtl="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530"/>
              <a:buFont typeface="Arial"/>
              <a:buChar char="•"/>
              <a:defRPr b="0" i="0" sz="153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25754" lvl="6" marL="3200400" marR="0" rtl="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530"/>
              <a:buFont typeface="Arial"/>
              <a:buChar char="•"/>
              <a:defRPr b="0" i="0" sz="153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25754" lvl="7" marL="3657600" marR="0" rtl="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530"/>
              <a:buFont typeface="Arial"/>
              <a:buChar char="•"/>
              <a:defRPr b="0" i="0" sz="153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25754" lvl="8" marL="4114800" marR="0" rtl="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530"/>
              <a:buFont typeface="Arial"/>
              <a:buChar char="•"/>
              <a:defRPr b="0" i="0" sz="153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5"/>
          <p:cNvSpPr txBox="1"/>
          <p:nvPr>
            <p:ph idx="3" type="body"/>
          </p:nvPr>
        </p:nvSpPr>
        <p:spPr>
          <a:xfrm>
            <a:off x="5257799" y="5669312"/>
            <a:ext cx="1828800" cy="1828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98450" lvl="0" marL="457200" marR="0" rtl="0" algn="l">
              <a:lnSpc>
                <a:spcPct val="90000"/>
              </a:lnSpc>
              <a:spcBef>
                <a:spcPts val="85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  <a:defRPr b="0" i="0" sz="1100" u="none" cap="none" strike="noStrik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2pPr>
            <a:lvl3pPr indent="-298450" lvl="2" marL="1371600" marR="0" rtl="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  <a:defRPr b="0" i="0" sz="1100" u="none" cap="none" strike="noStrik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3pPr>
            <a:lvl4pPr indent="-298450" lvl="3" marL="1828800" marR="0" rtl="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  <a:defRPr b="0" i="0" sz="1100" u="none" cap="none" strike="noStrik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4pPr>
            <a:lvl5pPr indent="-298450" lvl="4" marL="2286000" marR="0" rtl="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  <a:defRPr b="0" i="0" sz="1100" u="none" cap="none" strike="noStrik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5pPr>
            <a:lvl6pPr indent="-325754" lvl="5" marL="2743200" marR="0" rtl="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530"/>
              <a:buFont typeface="Arial"/>
              <a:buChar char="•"/>
              <a:defRPr b="0" i="0" sz="153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25754" lvl="6" marL="3200400" marR="0" rtl="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530"/>
              <a:buFont typeface="Arial"/>
              <a:buChar char="•"/>
              <a:defRPr b="0" i="0" sz="153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25754" lvl="7" marL="3657600" marR="0" rtl="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530"/>
              <a:buFont typeface="Arial"/>
              <a:buChar char="•"/>
              <a:defRPr b="0" i="0" sz="153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25754" lvl="8" marL="4114800" marR="0" rtl="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530"/>
              <a:buFont typeface="Arial"/>
              <a:buChar char="•"/>
              <a:defRPr b="0" i="0" sz="153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5" name="Google Shape;15;p15"/>
          <p:cNvSpPr txBox="1"/>
          <p:nvPr>
            <p:ph type="title"/>
          </p:nvPr>
        </p:nvSpPr>
        <p:spPr>
          <a:xfrm>
            <a:off x="685801" y="685800"/>
            <a:ext cx="6400800" cy="434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Open Sans ExtraBold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15"/>
          <p:cNvSpPr txBox="1"/>
          <p:nvPr>
            <p:ph idx="4" type="body"/>
          </p:nvPr>
        </p:nvSpPr>
        <p:spPr>
          <a:xfrm>
            <a:off x="685801" y="7943774"/>
            <a:ext cx="1308600" cy="51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98450" lvl="0" marL="457200" marR="0" rtl="0" algn="l">
              <a:lnSpc>
                <a:spcPct val="90000"/>
              </a:lnSpc>
              <a:spcBef>
                <a:spcPts val="85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  <a:defRPr b="0" i="0" sz="1100" u="none" cap="none" strike="noStrik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2pPr>
            <a:lvl3pPr indent="-298450" lvl="2" marL="1371600" marR="0" rtl="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  <a:defRPr b="0" i="0" sz="1100" u="none" cap="none" strike="noStrik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3pPr>
            <a:lvl4pPr indent="-298450" lvl="3" marL="1828800" marR="0" rtl="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  <a:defRPr b="0" i="0" sz="1100" u="none" cap="none" strike="noStrik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4pPr>
            <a:lvl5pPr indent="-298450" lvl="4" marL="2286000" marR="0" rtl="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  <a:defRPr b="0" i="0" sz="1100" u="none" cap="none" strike="noStrik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5pPr>
            <a:lvl6pPr indent="-325754" lvl="5" marL="2743200" marR="0" rtl="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530"/>
              <a:buFont typeface="Arial"/>
              <a:buChar char="•"/>
              <a:defRPr b="0" i="0" sz="153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25754" lvl="6" marL="3200400" marR="0" rtl="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530"/>
              <a:buFont typeface="Arial"/>
              <a:buChar char="•"/>
              <a:defRPr b="0" i="0" sz="153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25754" lvl="7" marL="3657600" marR="0" rtl="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530"/>
              <a:buFont typeface="Arial"/>
              <a:buChar char="•"/>
              <a:defRPr b="0" i="0" sz="153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25754" lvl="8" marL="4114800" marR="0" rtl="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530"/>
              <a:buFont typeface="Arial"/>
              <a:buChar char="•"/>
              <a:defRPr b="0" i="0" sz="153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7" name="Google Shape;17;p15"/>
          <p:cNvSpPr txBox="1"/>
          <p:nvPr>
            <p:ph idx="5" type="body"/>
          </p:nvPr>
        </p:nvSpPr>
        <p:spPr>
          <a:xfrm>
            <a:off x="685801" y="8458200"/>
            <a:ext cx="9144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98450" lvl="0" marL="457200" marR="0" rtl="0" algn="l">
              <a:lnSpc>
                <a:spcPct val="90000"/>
              </a:lnSpc>
              <a:spcBef>
                <a:spcPts val="85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  <a:defRPr b="0" i="0" sz="1100" u="none" cap="none" strike="noStrik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2pPr>
            <a:lvl3pPr indent="-298450" lvl="2" marL="1371600" marR="0" rtl="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  <a:defRPr b="0" i="0" sz="1100" u="none" cap="none" strike="noStrik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3pPr>
            <a:lvl4pPr indent="-298450" lvl="3" marL="1828800" marR="0" rtl="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  <a:defRPr b="0" i="0" sz="1100" u="none" cap="none" strike="noStrik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4pPr>
            <a:lvl5pPr indent="-298450" lvl="4" marL="2286000" marR="0" rtl="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  <a:defRPr b="0" i="0" sz="1100" u="none" cap="none" strike="noStrik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5pPr>
            <a:lvl6pPr indent="-325754" lvl="5" marL="2743200" marR="0" rtl="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530"/>
              <a:buFont typeface="Arial"/>
              <a:buChar char="•"/>
              <a:defRPr b="0" i="0" sz="153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25754" lvl="6" marL="3200400" marR="0" rtl="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530"/>
              <a:buFont typeface="Arial"/>
              <a:buChar char="•"/>
              <a:defRPr b="0" i="0" sz="153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25754" lvl="7" marL="3657600" marR="0" rtl="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530"/>
              <a:buFont typeface="Arial"/>
              <a:buChar char="•"/>
              <a:defRPr b="0" i="0" sz="153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25754" lvl="8" marL="4114800" marR="0" rtl="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530"/>
              <a:buFont typeface="Arial"/>
              <a:buChar char="•"/>
              <a:defRPr b="0" i="0" sz="153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8" name="Google Shape;18;p15"/>
          <p:cNvSpPr txBox="1"/>
          <p:nvPr>
            <p:ph idx="6" type="body"/>
          </p:nvPr>
        </p:nvSpPr>
        <p:spPr>
          <a:xfrm>
            <a:off x="6172199" y="8458200"/>
            <a:ext cx="9144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98450" lvl="0" marL="457200" marR="0" rtl="0" algn="l">
              <a:lnSpc>
                <a:spcPct val="90000"/>
              </a:lnSpc>
              <a:spcBef>
                <a:spcPts val="85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  <a:defRPr b="0" i="0" sz="1100" u="none" cap="none" strike="noStrik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2pPr>
            <a:lvl3pPr indent="-298450" lvl="2" marL="1371600" marR="0" rtl="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  <a:defRPr b="0" i="0" sz="1100" u="none" cap="none" strike="noStrik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3pPr>
            <a:lvl4pPr indent="-298450" lvl="3" marL="1828800" marR="0" rtl="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  <a:defRPr b="0" i="0" sz="1100" u="none" cap="none" strike="noStrik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4pPr>
            <a:lvl5pPr indent="-298450" lvl="4" marL="2286000" marR="0" rtl="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  <a:defRPr b="0" i="0" sz="1100" u="none" cap="none" strike="noStrik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5pPr>
            <a:lvl6pPr indent="-325754" lvl="5" marL="2743200" marR="0" rtl="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530"/>
              <a:buFont typeface="Arial"/>
              <a:buChar char="•"/>
              <a:defRPr b="0" i="0" sz="153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25754" lvl="6" marL="3200400" marR="0" rtl="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530"/>
              <a:buFont typeface="Arial"/>
              <a:buChar char="•"/>
              <a:defRPr b="0" i="0" sz="153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25754" lvl="7" marL="3657600" marR="0" rtl="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530"/>
              <a:buFont typeface="Arial"/>
              <a:buChar char="•"/>
              <a:defRPr b="0" i="0" sz="153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25754" lvl="8" marL="4114800" marR="0" rtl="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530"/>
              <a:buFont typeface="Arial"/>
              <a:buChar char="•"/>
              <a:defRPr b="0" i="0" sz="153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ight Ink">
  <p:cSld name="Light Ink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16"/>
          <p:cNvSpPr txBox="1"/>
          <p:nvPr>
            <p:ph idx="1" type="body"/>
          </p:nvPr>
        </p:nvSpPr>
        <p:spPr>
          <a:xfrm>
            <a:off x="685801" y="5669312"/>
            <a:ext cx="1828800" cy="1828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98450" lvl="0" marL="457200" marR="0" rtl="0" algn="l">
              <a:lnSpc>
                <a:spcPct val="90000"/>
              </a:lnSpc>
              <a:spcBef>
                <a:spcPts val="85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  <a:defRPr b="0" i="0" sz="1100" u="none" cap="none" strike="noStrik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2pPr>
            <a:lvl3pPr indent="-298450" lvl="2" marL="1371600" marR="0" rtl="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  <a:defRPr b="0" i="0" sz="1100" u="none" cap="none" strike="noStrik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3pPr>
            <a:lvl4pPr indent="-298450" lvl="3" marL="1828800" marR="0" rtl="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  <a:defRPr b="0" i="0" sz="1100" u="none" cap="none" strike="noStrik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4pPr>
            <a:lvl5pPr indent="-298450" lvl="4" marL="2286000" marR="0" rtl="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  <a:defRPr b="0" i="0" sz="1100" u="none" cap="none" strike="noStrik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5pPr>
            <a:lvl6pPr indent="-325754" lvl="5" marL="2743200" marR="0" rtl="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530"/>
              <a:buFont typeface="Arial"/>
              <a:buChar char="•"/>
              <a:defRPr b="0" i="0" sz="153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25754" lvl="6" marL="3200400" marR="0" rtl="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530"/>
              <a:buFont typeface="Arial"/>
              <a:buChar char="•"/>
              <a:defRPr b="0" i="0" sz="153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25754" lvl="7" marL="3657600" marR="0" rtl="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530"/>
              <a:buFont typeface="Arial"/>
              <a:buChar char="•"/>
              <a:defRPr b="0" i="0" sz="153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25754" lvl="8" marL="4114800" marR="0" rtl="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530"/>
              <a:buFont typeface="Arial"/>
              <a:buChar char="•"/>
              <a:defRPr b="0" i="0" sz="153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1" name="Google Shape;21;p16"/>
          <p:cNvSpPr txBox="1"/>
          <p:nvPr>
            <p:ph idx="2" type="body"/>
          </p:nvPr>
        </p:nvSpPr>
        <p:spPr>
          <a:xfrm>
            <a:off x="2971800" y="5669312"/>
            <a:ext cx="1828800" cy="1828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98450" lvl="0" marL="457200" marR="0" rtl="0" algn="l">
              <a:lnSpc>
                <a:spcPct val="90000"/>
              </a:lnSpc>
              <a:spcBef>
                <a:spcPts val="85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  <a:defRPr b="0" i="0" sz="1100" u="none" cap="none" strike="noStrik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2pPr>
            <a:lvl3pPr indent="-298450" lvl="2" marL="1371600" marR="0" rtl="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  <a:defRPr b="0" i="0" sz="1100" u="none" cap="none" strike="noStrik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3pPr>
            <a:lvl4pPr indent="-298450" lvl="3" marL="1828800" marR="0" rtl="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  <a:defRPr b="0" i="0" sz="1100" u="none" cap="none" strike="noStrik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4pPr>
            <a:lvl5pPr indent="-298450" lvl="4" marL="2286000" marR="0" rtl="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  <a:defRPr b="0" i="0" sz="1100" u="none" cap="none" strike="noStrik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5pPr>
            <a:lvl6pPr indent="-325754" lvl="5" marL="2743200" marR="0" rtl="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530"/>
              <a:buFont typeface="Arial"/>
              <a:buChar char="•"/>
              <a:defRPr b="0" i="0" sz="153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25754" lvl="6" marL="3200400" marR="0" rtl="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530"/>
              <a:buFont typeface="Arial"/>
              <a:buChar char="•"/>
              <a:defRPr b="0" i="0" sz="153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25754" lvl="7" marL="3657600" marR="0" rtl="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530"/>
              <a:buFont typeface="Arial"/>
              <a:buChar char="•"/>
              <a:defRPr b="0" i="0" sz="153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25754" lvl="8" marL="4114800" marR="0" rtl="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530"/>
              <a:buFont typeface="Arial"/>
              <a:buChar char="•"/>
              <a:defRPr b="0" i="0" sz="153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2" name="Google Shape;22;p16"/>
          <p:cNvSpPr txBox="1"/>
          <p:nvPr>
            <p:ph idx="3" type="body"/>
          </p:nvPr>
        </p:nvSpPr>
        <p:spPr>
          <a:xfrm>
            <a:off x="5257799" y="5669312"/>
            <a:ext cx="1828800" cy="1828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98450" lvl="0" marL="457200" marR="0" rtl="0" algn="l">
              <a:lnSpc>
                <a:spcPct val="90000"/>
              </a:lnSpc>
              <a:spcBef>
                <a:spcPts val="85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  <a:defRPr b="0" i="0" sz="1100" u="none" cap="none" strike="noStrik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2pPr>
            <a:lvl3pPr indent="-298450" lvl="2" marL="1371600" marR="0" rtl="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  <a:defRPr b="0" i="0" sz="1100" u="none" cap="none" strike="noStrik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3pPr>
            <a:lvl4pPr indent="-298450" lvl="3" marL="1828800" marR="0" rtl="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  <a:defRPr b="0" i="0" sz="1100" u="none" cap="none" strike="noStrik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4pPr>
            <a:lvl5pPr indent="-298450" lvl="4" marL="2286000" marR="0" rtl="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  <a:defRPr b="0" i="0" sz="1100" u="none" cap="none" strike="noStrik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5pPr>
            <a:lvl6pPr indent="-325754" lvl="5" marL="2743200" marR="0" rtl="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530"/>
              <a:buFont typeface="Arial"/>
              <a:buChar char="•"/>
              <a:defRPr b="0" i="0" sz="153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25754" lvl="6" marL="3200400" marR="0" rtl="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530"/>
              <a:buFont typeface="Arial"/>
              <a:buChar char="•"/>
              <a:defRPr b="0" i="0" sz="153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25754" lvl="7" marL="3657600" marR="0" rtl="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530"/>
              <a:buFont typeface="Arial"/>
              <a:buChar char="•"/>
              <a:defRPr b="0" i="0" sz="153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25754" lvl="8" marL="4114800" marR="0" rtl="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530"/>
              <a:buFont typeface="Arial"/>
              <a:buChar char="•"/>
              <a:defRPr b="0" i="0" sz="153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3" name="Google Shape;23;p16"/>
          <p:cNvSpPr txBox="1"/>
          <p:nvPr>
            <p:ph type="title"/>
          </p:nvPr>
        </p:nvSpPr>
        <p:spPr>
          <a:xfrm>
            <a:off x="685801" y="685800"/>
            <a:ext cx="6400800" cy="434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Open Sans ExtraBold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6"/>
          <p:cNvSpPr txBox="1"/>
          <p:nvPr>
            <p:ph idx="4" type="body"/>
          </p:nvPr>
        </p:nvSpPr>
        <p:spPr>
          <a:xfrm>
            <a:off x="705459" y="7943774"/>
            <a:ext cx="1308600" cy="51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98450" lvl="0" marL="457200" marR="0" rtl="0" algn="l">
              <a:lnSpc>
                <a:spcPct val="90000"/>
              </a:lnSpc>
              <a:spcBef>
                <a:spcPts val="85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  <a:defRPr b="0" i="0" sz="1100" u="none" cap="none" strike="noStrik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2pPr>
            <a:lvl3pPr indent="-298450" lvl="2" marL="1371600" marR="0" rtl="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  <a:defRPr b="0" i="0" sz="1100" u="none" cap="none" strike="noStrik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3pPr>
            <a:lvl4pPr indent="-298450" lvl="3" marL="1828800" marR="0" rtl="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  <a:defRPr b="0" i="0" sz="1100" u="none" cap="none" strike="noStrik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4pPr>
            <a:lvl5pPr indent="-298450" lvl="4" marL="2286000" marR="0" rtl="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  <a:defRPr b="0" i="0" sz="1100" u="none" cap="none" strike="noStrik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5pPr>
            <a:lvl6pPr indent="-325754" lvl="5" marL="2743200" marR="0" rtl="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530"/>
              <a:buFont typeface="Arial"/>
              <a:buChar char="•"/>
              <a:defRPr b="0" i="0" sz="153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25754" lvl="6" marL="3200400" marR="0" rtl="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530"/>
              <a:buFont typeface="Arial"/>
              <a:buChar char="•"/>
              <a:defRPr b="0" i="0" sz="153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25754" lvl="7" marL="3657600" marR="0" rtl="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530"/>
              <a:buFont typeface="Arial"/>
              <a:buChar char="•"/>
              <a:defRPr b="0" i="0" sz="153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25754" lvl="8" marL="4114800" marR="0" rtl="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530"/>
              <a:buFont typeface="Arial"/>
              <a:buChar char="•"/>
              <a:defRPr b="0" i="0" sz="153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5" name="Google Shape;25;p16"/>
          <p:cNvSpPr txBox="1"/>
          <p:nvPr>
            <p:ph idx="5" type="body"/>
          </p:nvPr>
        </p:nvSpPr>
        <p:spPr>
          <a:xfrm>
            <a:off x="705459" y="8458200"/>
            <a:ext cx="9144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98450" lvl="0" marL="457200" marR="0" rtl="0" algn="l">
              <a:lnSpc>
                <a:spcPct val="90000"/>
              </a:lnSpc>
              <a:spcBef>
                <a:spcPts val="85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  <a:defRPr b="0" i="0" sz="1100" u="none" cap="none" strike="noStrik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2pPr>
            <a:lvl3pPr indent="-298450" lvl="2" marL="1371600" marR="0" rtl="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  <a:defRPr b="0" i="0" sz="1100" u="none" cap="none" strike="noStrik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3pPr>
            <a:lvl4pPr indent="-298450" lvl="3" marL="1828800" marR="0" rtl="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  <a:defRPr b="0" i="0" sz="1100" u="none" cap="none" strike="noStrik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4pPr>
            <a:lvl5pPr indent="-298450" lvl="4" marL="2286000" marR="0" rtl="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  <a:defRPr b="0" i="0" sz="1100" u="none" cap="none" strike="noStrik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5pPr>
            <a:lvl6pPr indent="-325754" lvl="5" marL="2743200" marR="0" rtl="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530"/>
              <a:buFont typeface="Arial"/>
              <a:buChar char="•"/>
              <a:defRPr b="0" i="0" sz="153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25754" lvl="6" marL="3200400" marR="0" rtl="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530"/>
              <a:buFont typeface="Arial"/>
              <a:buChar char="•"/>
              <a:defRPr b="0" i="0" sz="153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25754" lvl="7" marL="3657600" marR="0" rtl="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530"/>
              <a:buFont typeface="Arial"/>
              <a:buChar char="•"/>
              <a:defRPr b="0" i="0" sz="153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25754" lvl="8" marL="4114800" marR="0" rtl="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530"/>
              <a:buFont typeface="Arial"/>
              <a:buChar char="•"/>
              <a:defRPr b="0" i="0" sz="153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6" name="Google Shape;26;p16"/>
          <p:cNvSpPr txBox="1"/>
          <p:nvPr>
            <p:ph idx="6" type="body"/>
          </p:nvPr>
        </p:nvSpPr>
        <p:spPr>
          <a:xfrm>
            <a:off x="6172200" y="8458200"/>
            <a:ext cx="9144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98450" lvl="0" marL="457200" marR="0" rtl="0" algn="l">
              <a:lnSpc>
                <a:spcPct val="90000"/>
              </a:lnSpc>
              <a:spcBef>
                <a:spcPts val="85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  <a:defRPr b="0" i="0" sz="1100" u="none" cap="none" strike="noStrik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2pPr>
            <a:lvl3pPr indent="-298450" lvl="2" marL="1371600" marR="0" rtl="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  <a:defRPr b="0" i="0" sz="1100" u="none" cap="none" strike="noStrik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3pPr>
            <a:lvl4pPr indent="-298450" lvl="3" marL="1828800" marR="0" rtl="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  <a:defRPr b="0" i="0" sz="1100" u="none" cap="none" strike="noStrik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4pPr>
            <a:lvl5pPr indent="-298450" lvl="4" marL="2286000" marR="0" rtl="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  <a:defRPr b="0" i="0" sz="1100" u="none" cap="none" strike="noStrik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5pPr>
            <a:lvl6pPr indent="-325754" lvl="5" marL="2743200" marR="0" rtl="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530"/>
              <a:buFont typeface="Arial"/>
              <a:buChar char="•"/>
              <a:defRPr b="0" i="0" sz="153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25754" lvl="6" marL="3200400" marR="0" rtl="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530"/>
              <a:buFont typeface="Arial"/>
              <a:buChar char="•"/>
              <a:defRPr b="0" i="0" sz="153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25754" lvl="7" marL="3657600" marR="0" rtl="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530"/>
              <a:buFont typeface="Arial"/>
              <a:buChar char="•"/>
              <a:defRPr b="0" i="0" sz="153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25754" lvl="8" marL="4114800" marR="0" rtl="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530"/>
              <a:buFont typeface="Arial"/>
              <a:buChar char="•"/>
              <a:defRPr b="0" i="0" sz="153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4"/>
          <p:cNvSpPr txBox="1"/>
          <p:nvPr>
            <p:ph type="title"/>
          </p:nvPr>
        </p:nvSpPr>
        <p:spPr>
          <a:xfrm>
            <a:off x="685801" y="685800"/>
            <a:ext cx="6400800" cy="434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Open Sans ExtraBold"/>
              <a:buNone/>
              <a:defRPr b="1" i="0" sz="8000" u="none" cap="none" strike="noStrike">
                <a:solidFill>
                  <a:schemeClr val="lt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orient="horz" pos="3168">
          <p15:clr>
            <a:srgbClr val="F26B43"/>
          </p15:clr>
        </p15:guide>
        <p15:guide id="2" pos="144">
          <p15:clr>
            <a:srgbClr val="F26B43"/>
          </p15:clr>
        </p15:guide>
        <p15:guide id="3" pos="2448">
          <p15:clr>
            <a:srgbClr val="F26B43"/>
          </p15:clr>
        </p15:guide>
        <p15:guide id="4" pos="4752">
          <p15:clr>
            <a:srgbClr val="F26B43"/>
          </p15:clr>
        </p15:guide>
        <p15:guide id="5" orient="horz" pos="144">
          <p15:clr>
            <a:srgbClr val="F26B43"/>
          </p15:clr>
        </p15:guide>
        <p15:guide id="6" orient="horz" pos="6192">
          <p15:clr>
            <a:srgbClr val="F26B43"/>
          </p15:clr>
        </p15:guide>
        <p15:guide id="7" orient="horz" pos="3456">
          <p15:clr>
            <a:srgbClr val="F26B43"/>
          </p15:clr>
        </p15:guide>
        <p15:guide id="8" pos="432">
          <p15:clr>
            <a:srgbClr val="F26B43"/>
          </p15:clr>
        </p15:guide>
        <p15:guide id="9" pos="4464">
          <p15:clr>
            <a:srgbClr val="F26B43"/>
          </p15:clr>
        </p15:guide>
        <p15:guide id="10" orient="horz" pos="43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g30022d0bbbc_0_13"/>
          <p:cNvSpPr/>
          <p:nvPr/>
        </p:nvSpPr>
        <p:spPr>
          <a:xfrm>
            <a:off x="492350" y="8309200"/>
            <a:ext cx="6815400" cy="1406400"/>
          </a:xfrm>
          <a:prstGeom prst="round2SameRect">
            <a:avLst>
              <a:gd fmla="val 0" name="adj1"/>
              <a:gd fmla="val 11107" name="adj2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" name="Google Shape;32;g30022d0bbbc_0_13"/>
          <p:cNvSpPr/>
          <p:nvPr/>
        </p:nvSpPr>
        <p:spPr>
          <a:xfrm>
            <a:off x="434450" y="368725"/>
            <a:ext cx="6931200" cy="3492300"/>
          </a:xfrm>
          <a:prstGeom prst="round2SameRect">
            <a:avLst>
              <a:gd fmla="val 7937" name="adj1"/>
              <a:gd fmla="val 0" name="adj2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" name="Google Shape;33;g30022d0bbbc_0_13"/>
          <p:cNvSpPr/>
          <p:nvPr/>
        </p:nvSpPr>
        <p:spPr>
          <a:xfrm>
            <a:off x="370702" y="368710"/>
            <a:ext cx="7058700" cy="9346800"/>
          </a:xfrm>
          <a:prstGeom prst="roundRect">
            <a:avLst>
              <a:gd fmla="val 6429" name="adj"/>
            </a:avLst>
          </a:prstGeom>
          <a:noFill/>
          <a:ln cap="flat" cmpd="sng" w="2540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" name="Google Shape;34;g30022d0bbbc_0_13"/>
          <p:cNvSpPr txBox="1"/>
          <p:nvPr>
            <p:ph type="title"/>
          </p:nvPr>
        </p:nvSpPr>
        <p:spPr>
          <a:xfrm>
            <a:off x="685799" y="685800"/>
            <a:ext cx="6400801" cy="274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2000"/>
              </a:spcBef>
              <a:spcAft>
                <a:spcPts val="2000"/>
              </a:spcAft>
              <a:buClr>
                <a:schemeClr val="lt1"/>
              </a:buClr>
              <a:buSzPts val="8000"/>
              <a:buFont typeface="Noto Sans"/>
              <a:buNone/>
            </a:pPr>
            <a:r>
              <a:rPr lang="en-US" sz="9600">
                <a:latin typeface="Noto Sans"/>
                <a:ea typeface="Noto Sans"/>
                <a:cs typeface="Noto Sans"/>
                <a:sym typeface="Noto Sans"/>
              </a:rPr>
              <a:t>Voting in progress</a:t>
            </a:r>
            <a:endParaRPr sz="9600">
              <a:latin typeface="Noto Sans"/>
              <a:ea typeface="Noto Sans"/>
              <a:cs typeface="Noto Sans"/>
              <a:sym typeface="Noto Sans"/>
            </a:endParaRPr>
          </a:p>
        </p:txBody>
      </p:sp>
      <p:pic>
        <p:nvPicPr>
          <p:cNvPr id="35" name="Google Shape;35;g30022d0bbbc_0_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5800" y="4256312"/>
            <a:ext cx="1828800" cy="1828800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g30022d0bbbc_0_13"/>
          <p:cNvSpPr txBox="1"/>
          <p:nvPr/>
        </p:nvSpPr>
        <p:spPr>
          <a:xfrm>
            <a:off x="1766550" y="8448263"/>
            <a:ext cx="30000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chemeClr val="dk1"/>
                </a:solidFill>
                <a:latin typeface="Noto Sans"/>
                <a:ea typeface="Noto Sans"/>
                <a:cs typeface="Noto Sans"/>
                <a:sym typeface="Noto Sans"/>
              </a:rPr>
              <a:t>Questions?</a:t>
            </a:r>
            <a:endParaRPr b="0" i="0" sz="1400" u="none" cap="none" strike="noStrike">
              <a:solidFill>
                <a:schemeClr val="dk1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chemeClr val="dk1"/>
                </a:solidFill>
                <a:latin typeface="Noto Sans"/>
                <a:ea typeface="Noto Sans"/>
                <a:cs typeface="Noto Sans"/>
                <a:sym typeface="Noto Sans"/>
              </a:rPr>
              <a:t>Call </a:t>
            </a:r>
            <a:r>
              <a:rPr b="0" i="0" lang="en-US" sz="1400" u="none" cap="none" strike="noStrike">
                <a:solidFill>
                  <a:schemeClr val="dk1"/>
                </a:solidFill>
                <a:highlight>
                  <a:srgbClr val="00FFFF"/>
                </a:highlight>
                <a:latin typeface="Noto Sans"/>
                <a:ea typeface="Noto Sans"/>
                <a:cs typeface="Noto Sans"/>
                <a:sym typeface="Noto Sans"/>
              </a:rPr>
              <a:t>###-###-####</a:t>
            </a:r>
            <a:endParaRPr b="0" i="0" sz="1400" u="none" cap="none" strike="noStrike">
              <a:solidFill>
                <a:schemeClr val="dk1"/>
              </a:solidFill>
              <a:highlight>
                <a:srgbClr val="00FFFF"/>
              </a:highlight>
              <a:latin typeface="Noto Sans"/>
              <a:ea typeface="Noto Sans"/>
              <a:cs typeface="Noto Sans"/>
              <a:sym typeface="Noto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chemeClr val="dk1"/>
                </a:solidFill>
                <a:highlight>
                  <a:srgbClr val="00FFFF"/>
                </a:highlight>
                <a:latin typeface="Noto Sans"/>
                <a:ea typeface="Noto Sans"/>
                <a:cs typeface="Noto Sans"/>
                <a:sym typeface="Noto Sans"/>
              </a:rPr>
              <a:t>email@county.gov</a:t>
            </a:r>
            <a:endParaRPr b="0" i="0" sz="1400" u="none" cap="none" strike="noStrike">
              <a:solidFill>
                <a:schemeClr val="dk1"/>
              </a:solidFill>
              <a:highlight>
                <a:srgbClr val="00FFFF"/>
              </a:highlight>
              <a:latin typeface="Noto Sans"/>
              <a:ea typeface="Noto Sans"/>
              <a:cs typeface="Noto Sans"/>
              <a:sym typeface="Noto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chemeClr val="dk1"/>
                </a:solidFill>
                <a:highlight>
                  <a:srgbClr val="00FFFF"/>
                </a:highlight>
                <a:latin typeface="Noto Sans"/>
                <a:ea typeface="Noto Sans"/>
                <a:cs typeface="Noto Sans"/>
                <a:sym typeface="Noto Sans"/>
              </a:rPr>
              <a:t>elections.county.gov/rules</a:t>
            </a:r>
            <a:endParaRPr b="0" i="0" sz="1400" u="none" cap="none" strike="noStrike">
              <a:solidFill>
                <a:schemeClr val="dk1"/>
              </a:solidFill>
              <a:highlight>
                <a:srgbClr val="00FFFF"/>
              </a:highlight>
              <a:latin typeface="Noto Sans"/>
              <a:ea typeface="Noto Sans"/>
              <a:cs typeface="Noto Sans"/>
              <a:sym typeface="Noto Sans"/>
            </a:endParaRPr>
          </a:p>
        </p:txBody>
      </p:sp>
      <p:pic>
        <p:nvPicPr>
          <p:cNvPr id="37" name="Google Shape;37;g30022d0bbbc_0_13" title="Generic state seal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172200" y="8514425"/>
            <a:ext cx="914401" cy="914401"/>
          </a:xfrm>
          <a:prstGeom prst="rect">
            <a:avLst/>
          </a:prstGeom>
          <a:noFill/>
          <a:ln>
            <a:noFill/>
          </a:ln>
        </p:spPr>
      </p:pic>
      <p:sp>
        <p:nvSpPr>
          <p:cNvPr id="38" name="Google Shape;38;g30022d0bbbc_0_13"/>
          <p:cNvSpPr/>
          <p:nvPr/>
        </p:nvSpPr>
        <p:spPr>
          <a:xfrm>
            <a:off x="685800" y="8514425"/>
            <a:ext cx="914400" cy="9144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highlight>
                  <a:srgbClr val="00FFFF"/>
                </a:highlight>
                <a:latin typeface="Arial"/>
                <a:ea typeface="Arial"/>
                <a:cs typeface="Arial"/>
                <a:sym typeface="Arial"/>
              </a:rPr>
              <a:t>Place QR code here</a:t>
            </a:r>
            <a:endParaRPr/>
          </a:p>
        </p:txBody>
      </p:sp>
      <p:sp>
        <p:nvSpPr>
          <p:cNvPr id="39" name="Google Shape;39;g30022d0bbbc_0_13"/>
          <p:cNvSpPr txBox="1"/>
          <p:nvPr/>
        </p:nvSpPr>
        <p:spPr>
          <a:xfrm>
            <a:off x="2683275" y="4050975"/>
            <a:ext cx="4403400" cy="38163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en-US" sz="2400" u="none" cap="none" strike="noStrike">
                <a:solidFill>
                  <a:schemeClr val="dk1"/>
                </a:solidFill>
                <a:latin typeface="Noto Sans"/>
                <a:ea typeface="Noto Sans"/>
                <a:cs typeface="Noto Sans"/>
                <a:sym typeface="Noto Sans"/>
              </a:rPr>
              <a:t>This is a polling place.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Noto Sans"/>
                <a:ea typeface="Noto Sans"/>
                <a:cs typeface="Noto Sans"/>
                <a:sym typeface="Noto Sans"/>
              </a:rPr>
              <a:t>It is illegal to intimidate voters and election workers.</a:t>
            </a:r>
            <a:endParaRPr b="0" i="0" sz="2400" u="none" cap="none" strike="noStrike">
              <a:solidFill>
                <a:schemeClr val="dk1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Noto Sans"/>
                <a:ea typeface="Noto Sans"/>
                <a:cs typeface="Noto Sans"/>
                <a:sym typeface="Noto Sans"/>
              </a:rPr>
              <a:t>Even if you don’t mean to. </a:t>
            </a:r>
            <a:endParaRPr b="0" i="0" sz="2400" u="none" cap="none" strike="noStrike">
              <a:solidFill>
                <a:schemeClr val="dk1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en-US" sz="2400" u="none" cap="none" strike="noStrike">
                <a:solidFill>
                  <a:schemeClr val="dk1"/>
                </a:solidFill>
                <a:latin typeface="Noto Sans"/>
                <a:ea typeface="Noto Sans"/>
                <a:cs typeface="Noto Sans"/>
                <a:sym typeface="Noto Sans"/>
              </a:rPr>
              <a:t>Don’t take the risk.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Noto Sans"/>
                <a:ea typeface="Noto Sans"/>
                <a:cs typeface="Noto Sans"/>
                <a:sym typeface="Noto Sans"/>
              </a:rPr>
              <a:t>Leave your weapons at home.</a:t>
            </a:r>
            <a:endParaRPr b="0" i="0" sz="1800" u="none" cap="none" strike="noStrike">
              <a:solidFill>
                <a:schemeClr val="dk1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3F3F3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18 U.S.C. § 594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g3002173e031_0_105"/>
          <p:cNvSpPr/>
          <p:nvPr/>
        </p:nvSpPr>
        <p:spPr>
          <a:xfrm>
            <a:off x="492350" y="8309200"/>
            <a:ext cx="6815400" cy="1406400"/>
          </a:xfrm>
          <a:prstGeom prst="round2SameRect">
            <a:avLst>
              <a:gd fmla="val 0" name="adj1"/>
              <a:gd fmla="val 11107" name="adj2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" name="Google Shape;45;g3002173e031_0_105"/>
          <p:cNvSpPr/>
          <p:nvPr/>
        </p:nvSpPr>
        <p:spPr>
          <a:xfrm>
            <a:off x="434450" y="368725"/>
            <a:ext cx="6931200" cy="3492300"/>
          </a:xfrm>
          <a:prstGeom prst="round2SameRect">
            <a:avLst>
              <a:gd fmla="val 7937" name="adj1"/>
              <a:gd fmla="val 0" name="adj2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" name="Google Shape;46;g3002173e031_0_105"/>
          <p:cNvSpPr/>
          <p:nvPr/>
        </p:nvSpPr>
        <p:spPr>
          <a:xfrm>
            <a:off x="370702" y="368710"/>
            <a:ext cx="7058700" cy="9346800"/>
          </a:xfrm>
          <a:prstGeom prst="roundRect">
            <a:avLst>
              <a:gd fmla="val 6429" name="adj"/>
            </a:avLst>
          </a:prstGeom>
          <a:noFill/>
          <a:ln cap="flat" cmpd="sng" w="2540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" name="Google Shape;47;g3002173e031_0_105"/>
          <p:cNvSpPr txBox="1"/>
          <p:nvPr>
            <p:ph type="title"/>
          </p:nvPr>
        </p:nvSpPr>
        <p:spPr>
          <a:xfrm>
            <a:off x="685800" y="685800"/>
            <a:ext cx="5565000" cy="274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2000"/>
              </a:spcBef>
              <a:spcAft>
                <a:spcPts val="2000"/>
              </a:spcAft>
              <a:buClr>
                <a:schemeClr val="lt1"/>
              </a:buClr>
              <a:buSzPts val="8000"/>
              <a:buFont typeface="Noto Sans"/>
              <a:buNone/>
            </a:pPr>
            <a:r>
              <a:rPr lang="en-US" sz="9600">
                <a:latin typeface="Noto Sans"/>
                <a:ea typeface="Noto Sans"/>
                <a:cs typeface="Noto Sans"/>
                <a:sym typeface="Noto Sans"/>
              </a:rPr>
              <a:t>Leave it at home</a:t>
            </a:r>
            <a:endParaRPr sz="9600"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48" name="Google Shape;48;g3002173e031_0_105"/>
          <p:cNvSpPr txBox="1"/>
          <p:nvPr/>
        </p:nvSpPr>
        <p:spPr>
          <a:xfrm>
            <a:off x="1766550" y="8448263"/>
            <a:ext cx="30000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chemeClr val="dk1"/>
                </a:solidFill>
                <a:latin typeface="Noto Sans"/>
                <a:ea typeface="Noto Sans"/>
                <a:cs typeface="Noto Sans"/>
                <a:sym typeface="Noto Sans"/>
              </a:rPr>
              <a:t>Questions?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chemeClr val="dk1"/>
                </a:solidFill>
                <a:latin typeface="Noto Sans"/>
                <a:ea typeface="Noto Sans"/>
                <a:cs typeface="Noto Sans"/>
                <a:sym typeface="Noto Sans"/>
              </a:rPr>
              <a:t>Call </a:t>
            </a:r>
            <a:r>
              <a:rPr b="0" i="0" lang="en-US" sz="1400" u="none" cap="none" strike="noStrike">
                <a:solidFill>
                  <a:schemeClr val="dk1"/>
                </a:solidFill>
                <a:highlight>
                  <a:srgbClr val="00FFFF"/>
                </a:highlight>
                <a:latin typeface="Noto Sans"/>
                <a:ea typeface="Noto Sans"/>
                <a:cs typeface="Noto Sans"/>
                <a:sym typeface="Noto Sans"/>
              </a:rPr>
              <a:t>###-###-####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chemeClr val="dk1"/>
                </a:solidFill>
                <a:highlight>
                  <a:srgbClr val="00FFFF"/>
                </a:highlight>
                <a:latin typeface="Noto Sans"/>
                <a:ea typeface="Noto Sans"/>
                <a:cs typeface="Noto Sans"/>
                <a:sym typeface="Noto Sans"/>
              </a:rPr>
              <a:t>email@county.gov</a:t>
            </a:r>
            <a:endParaRPr b="0" i="0" sz="1400" u="none" cap="none" strike="noStrike">
              <a:solidFill>
                <a:schemeClr val="dk1"/>
              </a:solidFill>
              <a:highlight>
                <a:srgbClr val="00FFFF"/>
              </a:highlight>
              <a:latin typeface="Noto Sans"/>
              <a:ea typeface="Noto Sans"/>
              <a:cs typeface="Noto Sans"/>
              <a:sym typeface="Noto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chemeClr val="dk1"/>
                </a:solidFill>
                <a:highlight>
                  <a:srgbClr val="00FFFF"/>
                </a:highlight>
                <a:latin typeface="Noto Sans"/>
                <a:ea typeface="Noto Sans"/>
                <a:cs typeface="Noto Sans"/>
                <a:sym typeface="Noto Sans"/>
              </a:rPr>
              <a:t>elections.county.gov/rules</a:t>
            </a:r>
            <a:endParaRPr/>
          </a:p>
        </p:txBody>
      </p:sp>
      <p:pic>
        <p:nvPicPr>
          <p:cNvPr id="49" name="Google Shape;49;g3002173e031_0_105" title="Generic state seal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72200" y="8514425"/>
            <a:ext cx="914401" cy="914401"/>
          </a:xfrm>
          <a:prstGeom prst="rect">
            <a:avLst/>
          </a:prstGeom>
          <a:noFill/>
          <a:ln>
            <a:noFill/>
          </a:ln>
        </p:spPr>
      </p:pic>
      <p:sp>
        <p:nvSpPr>
          <p:cNvPr id="50" name="Google Shape;50;g3002173e031_0_105"/>
          <p:cNvSpPr/>
          <p:nvPr/>
        </p:nvSpPr>
        <p:spPr>
          <a:xfrm>
            <a:off x="685800" y="8514425"/>
            <a:ext cx="914400" cy="9144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highlight>
                  <a:srgbClr val="00FFFF"/>
                </a:highlight>
                <a:latin typeface="Arial"/>
                <a:ea typeface="Arial"/>
                <a:cs typeface="Arial"/>
                <a:sym typeface="Arial"/>
              </a:rPr>
              <a:t>Place QR code here</a:t>
            </a:r>
            <a:endParaRPr/>
          </a:p>
        </p:txBody>
      </p:sp>
      <p:sp>
        <p:nvSpPr>
          <p:cNvPr id="51" name="Google Shape;51;g3002173e031_0_105"/>
          <p:cNvSpPr txBox="1"/>
          <p:nvPr/>
        </p:nvSpPr>
        <p:spPr>
          <a:xfrm>
            <a:off x="2683275" y="4050975"/>
            <a:ext cx="4403400" cy="38163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en-US" sz="2400" u="none" cap="none" strike="noStrike">
                <a:solidFill>
                  <a:schemeClr val="dk1"/>
                </a:solidFill>
                <a:latin typeface="Noto Sans"/>
                <a:ea typeface="Noto Sans"/>
                <a:cs typeface="Noto Sans"/>
                <a:sym typeface="Noto Sans"/>
              </a:rPr>
              <a:t>This is a polling place.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Noto Sans"/>
                <a:ea typeface="Noto Sans"/>
                <a:cs typeface="Noto Sans"/>
                <a:sym typeface="Noto Sans"/>
              </a:rPr>
              <a:t>It is illegal to intimidate voters and election workers.</a:t>
            </a:r>
            <a:endParaRPr b="0" i="0" sz="2400" u="none" cap="none" strike="noStrike">
              <a:solidFill>
                <a:schemeClr val="dk1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Noto Sans"/>
                <a:ea typeface="Noto Sans"/>
                <a:cs typeface="Noto Sans"/>
                <a:sym typeface="Noto Sans"/>
              </a:rPr>
              <a:t>Even if you don’t mean to. </a:t>
            </a:r>
            <a:endParaRPr b="0" i="0" sz="2400" u="none" cap="none" strike="noStrike">
              <a:solidFill>
                <a:schemeClr val="dk1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en-US" sz="2400" u="none" cap="none" strike="noStrike">
                <a:solidFill>
                  <a:schemeClr val="dk1"/>
                </a:solidFill>
                <a:latin typeface="Noto Sans"/>
                <a:ea typeface="Noto Sans"/>
                <a:cs typeface="Noto Sans"/>
                <a:sym typeface="Noto Sans"/>
              </a:rPr>
              <a:t>Don’t take the risk.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Noto Sans"/>
                <a:ea typeface="Noto Sans"/>
                <a:cs typeface="Noto Sans"/>
                <a:sym typeface="Noto Sans"/>
              </a:rPr>
              <a:t>Leave your weapons at home.</a:t>
            </a:r>
            <a:endParaRPr b="0" i="0" sz="1800" u="none" cap="none" strike="noStrike">
              <a:solidFill>
                <a:schemeClr val="dk1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3F3F3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18 U.S.C. § 594</a:t>
            </a:r>
            <a:endParaRPr/>
          </a:p>
        </p:txBody>
      </p:sp>
      <p:pic>
        <p:nvPicPr>
          <p:cNvPr id="52" name="Google Shape;52;g3002173e031_0_10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85800" y="4256312"/>
            <a:ext cx="1828800" cy="1828800"/>
          </a:xfrm>
          <a:prstGeom prst="rect">
            <a:avLst/>
          </a:prstGeom>
          <a:noFill/>
          <a:ln>
            <a:noFill/>
          </a:ln>
        </p:spPr>
      </p:pic>
      <p:sp>
        <p:nvSpPr>
          <p:cNvPr id="53" name="Google Shape;53;g3002173e031_0_105"/>
          <p:cNvSpPr txBox="1"/>
          <p:nvPr/>
        </p:nvSpPr>
        <p:spPr>
          <a:xfrm>
            <a:off x="632326" y="8514335"/>
            <a:ext cx="6858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highlight>
                <a:srgbClr val="00FFFF"/>
              </a:highlight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30022d0bbbc_0_50"/>
          <p:cNvSpPr/>
          <p:nvPr/>
        </p:nvSpPr>
        <p:spPr>
          <a:xfrm>
            <a:off x="492350" y="8309200"/>
            <a:ext cx="6815400" cy="1406400"/>
          </a:xfrm>
          <a:prstGeom prst="round2SameRect">
            <a:avLst>
              <a:gd fmla="val 0" name="adj1"/>
              <a:gd fmla="val 11107" name="adj2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" name="Google Shape;59;g30022d0bbbc_0_50"/>
          <p:cNvSpPr/>
          <p:nvPr/>
        </p:nvSpPr>
        <p:spPr>
          <a:xfrm>
            <a:off x="370702" y="368710"/>
            <a:ext cx="7058700" cy="9346800"/>
          </a:xfrm>
          <a:prstGeom prst="roundRect">
            <a:avLst>
              <a:gd fmla="val 6429" name="adj"/>
            </a:avLst>
          </a:prstGeom>
          <a:noFill/>
          <a:ln cap="flat" cmpd="sng" w="2540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" name="Google Shape;60;g30022d0bbbc_0_50"/>
          <p:cNvSpPr txBox="1"/>
          <p:nvPr>
            <p:ph type="title"/>
          </p:nvPr>
        </p:nvSpPr>
        <p:spPr>
          <a:xfrm>
            <a:off x="685800" y="685800"/>
            <a:ext cx="5565000" cy="274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2000"/>
              </a:spcBef>
              <a:spcAft>
                <a:spcPts val="2000"/>
              </a:spcAft>
              <a:buClr>
                <a:schemeClr val="lt1"/>
              </a:buClr>
              <a:buSzPts val="8000"/>
              <a:buFont typeface="Noto Sans"/>
              <a:buNone/>
            </a:pPr>
            <a:r>
              <a:rPr lang="en-US" sz="9600">
                <a:latin typeface="Noto Sans"/>
                <a:ea typeface="Noto Sans"/>
                <a:cs typeface="Noto Sans"/>
                <a:sym typeface="Noto Sans"/>
              </a:rPr>
              <a:t>Leave it at home</a:t>
            </a:r>
            <a:endParaRPr sz="9600"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61" name="Google Shape;61;g30022d0bbbc_0_50"/>
          <p:cNvSpPr txBox="1"/>
          <p:nvPr/>
        </p:nvSpPr>
        <p:spPr>
          <a:xfrm>
            <a:off x="1766550" y="8524463"/>
            <a:ext cx="30000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chemeClr val="lt1"/>
                </a:solidFill>
                <a:latin typeface="Noto Sans"/>
                <a:ea typeface="Noto Sans"/>
                <a:cs typeface="Noto Sans"/>
                <a:sym typeface="Noto Sans"/>
              </a:rPr>
              <a:t>Questions?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chemeClr val="lt1"/>
                </a:solidFill>
                <a:latin typeface="Noto Sans"/>
                <a:ea typeface="Noto Sans"/>
                <a:cs typeface="Noto Sans"/>
                <a:sym typeface="Noto Sans"/>
              </a:rPr>
              <a:t>Call </a:t>
            </a:r>
            <a:r>
              <a:rPr b="0" i="0" lang="en-US" sz="1400" u="none" cap="none" strike="noStrike">
                <a:solidFill>
                  <a:schemeClr val="lt1"/>
                </a:solidFill>
                <a:highlight>
                  <a:srgbClr val="00FFFF"/>
                </a:highlight>
                <a:latin typeface="Noto Sans"/>
                <a:ea typeface="Noto Sans"/>
                <a:cs typeface="Noto Sans"/>
                <a:sym typeface="Noto Sans"/>
              </a:rPr>
              <a:t>###-###-####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chemeClr val="lt1"/>
                </a:solidFill>
                <a:highlight>
                  <a:srgbClr val="00FFFF"/>
                </a:highlight>
                <a:latin typeface="Noto Sans"/>
                <a:ea typeface="Noto Sans"/>
                <a:cs typeface="Noto Sans"/>
                <a:sym typeface="Noto Sans"/>
              </a:rPr>
              <a:t>email@county.gov</a:t>
            </a:r>
            <a:endParaRPr b="0" i="0" sz="1400" u="none" cap="none" strike="noStrike">
              <a:solidFill>
                <a:schemeClr val="lt1"/>
              </a:solidFill>
              <a:highlight>
                <a:srgbClr val="00FFFF"/>
              </a:highlight>
              <a:latin typeface="Noto Sans"/>
              <a:ea typeface="Noto Sans"/>
              <a:cs typeface="Noto Sans"/>
              <a:sym typeface="Noto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chemeClr val="lt1"/>
                </a:solidFill>
                <a:highlight>
                  <a:srgbClr val="00FFFF"/>
                </a:highlight>
                <a:latin typeface="Noto Sans"/>
                <a:ea typeface="Noto Sans"/>
                <a:cs typeface="Noto Sans"/>
                <a:sym typeface="Noto Sans"/>
              </a:rPr>
              <a:t>elections.county.gov/rules</a:t>
            </a:r>
            <a:endParaRPr/>
          </a:p>
        </p:txBody>
      </p:sp>
      <p:pic>
        <p:nvPicPr>
          <p:cNvPr id="62" name="Google Shape;62;g30022d0bbbc_0_50" title="Generic state seal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72200" y="8590625"/>
            <a:ext cx="914401" cy="914401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g30022d0bbbc_0_50"/>
          <p:cNvSpPr/>
          <p:nvPr/>
        </p:nvSpPr>
        <p:spPr>
          <a:xfrm>
            <a:off x="685800" y="8590625"/>
            <a:ext cx="914400" cy="9144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highlight>
                  <a:srgbClr val="00FFFF"/>
                </a:highlight>
                <a:latin typeface="Arial"/>
                <a:ea typeface="Arial"/>
                <a:cs typeface="Arial"/>
                <a:sym typeface="Arial"/>
              </a:rPr>
              <a:t>Place QR code here</a:t>
            </a:r>
            <a:endParaRPr/>
          </a:p>
        </p:txBody>
      </p:sp>
      <p:sp>
        <p:nvSpPr>
          <p:cNvPr id="64" name="Google Shape;64;g30022d0bbbc_0_50"/>
          <p:cNvSpPr txBox="1"/>
          <p:nvPr/>
        </p:nvSpPr>
        <p:spPr>
          <a:xfrm>
            <a:off x="685800" y="4050975"/>
            <a:ext cx="6486600" cy="3944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0" i="0" lang="en-US" sz="3400" u="none" cap="none" strike="noStrike">
                <a:solidFill>
                  <a:schemeClr val="dk1"/>
                </a:solidFill>
                <a:latin typeface="Noto Sans"/>
                <a:ea typeface="Noto Sans"/>
                <a:cs typeface="Noto Sans"/>
                <a:sym typeface="Noto Sans"/>
              </a:rPr>
              <a:t>It is illegal to carry a firearm at a polling place </a:t>
            </a:r>
            <a:r>
              <a:rPr b="0" i="0" lang="en-US" sz="3400" u="none" cap="none" strike="noStrike">
                <a:solidFill>
                  <a:schemeClr val="dk1"/>
                </a:solidFill>
                <a:highlight>
                  <a:srgbClr val="00FFFF"/>
                </a:highlight>
                <a:latin typeface="Noto Sans"/>
                <a:ea typeface="Noto Sans"/>
                <a:cs typeface="Noto Sans"/>
                <a:sym typeface="Noto Sans"/>
              </a:rPr>
              <a:t>or near a drop box</a:t>
            </a:r>
            <a:r>
              <a:rPr b="0" i="0" lang="en-US" sz="3400" u="none" cap="none" strike="noStrike">
                <a:solidFill>
                  <a:schemeClr val="dk1"/>
                </a:solidFill>
                <a:latin typeface="Noto Sans"/>
                <a:ea typeface="Noto Sans"/>
                <a:cs typeface="Noto Sans"/>
                <a:sym typeface="Noto Sans"/>
              </a:rPr>
              <a:t>.</a:t>
            </a:r>
            <a:r>
              <a:rPr b="0" i="0" lang="en-US" sz="3600" u="none" cap="none" strike="noStrike">
                <a:solidFill>
                  <a:schemeClr val="dk1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b="0" i="0" lang="en-US" sz="2400" u="none" cap="none" strike="noStrike">
                <a:solidFill>
                  <a:srgbClr val="3F3F3F"/>
                </a:solidFill>
                <a:highlight>
                  <a:srgbClr val="00FFFF"/>
                </a:highlight>
                <a:latin typeface="Noto Sans"/>
                <a:ea typeface="Noto Sans"/>
                <a:cs typeface="Noto Sans"/>
                <a:sym typeface="Noto Sans"/>
              </a:rPr>
              <a:t>ST 1.A(1)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br>
              <a:rPr b="1" i="0" lang="en-US" sz="2400" u="none" cap="none" strike="noStrike">
                <a:solidFill>
                  <a:schemeClr val="dk1"/>
                </a:solidFill>
                <a:latin typeface="Noto Sans"/>
                <a:ea typeface="Noto Sans"/>
                <a:cs typeface="Noto Sans"/>
                <a:sym typeface="Noto Sans"/>
              </a:rPr>
            </a:br>
            <a:r>
              <a:rPr b="1" i="0" lang="en-US" sz="3400" u="none" cap="none" strike="noStrike">
                <a:solidFill>
                  <a:schemeClr val="dk1"/>
                </a:solidFill>
                <a:latin typeface="Noto Sans"/>
                <a:ea typeface="Noto Sans"/>
                <a:cs typeface="Noto Sans"/>
                <a:sym typeface="Noto Sans"/>
              </a:rPr>
              <a:t>Leave your firearm at home.</a:t>
            </a:r>
            <a:endParaRPr b="1" i="0" sz="3400" u="none" cap="none" strike="noStrike">
              <a:solidFill>
                <a:schemeClr val="dk1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pic>
        <p:nvPicPr>
          <p:cNvPr id="65" name="Google Shape;65;g30022d0bbbc_0_5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600200" y="236782"/>
            <a:ext cx="4376745" cy="43767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"/>
          <p:cNvSpPr/>
          <p:nvPr/>
        </p:nvSpPr>
        <p:spPr>
          <a:xfrm>
            <a:off x="492350" y="8309200"/>
            <a:ext cx="6815400" cy="1406400"/>
          </a:xfrm>
          <a:prstGeom prst="round2SameRect">
            <a:avLst>
              <a:gd fmla="val 0" name="adj1"/>
              <a:gd fmla="val 11107" name="adj2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" name="Google Shape;71;p1"/>
          <p:cNvSpPr/>
          <p:nvPr/>
        </p:nvSpPr>
        <p:spPr>
          <a:xfrm>
            <a:off x="370702" y="368710"/>
            <a:ext cx="7058700" cy="9346800"/>
          </a:xfrm>
          <a:prstGeom prst="roundRect">
            <a:avLst>
              <a:gd fmla="val 6429" name="adj"/>
            </a:avLst>
          </a:prstGeom>
          <a:noFill/>
          <a:ln cap="flat" cmpd="sng" w="2540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" name="Google Shape;72;p1"/>
          <p:cNvSpPr txBox="1"/>
          <p:nvPr>
            <p:ph type="title"/>
          </p:nvPr>
        </p:nvSpPr>
        <p:spPr>
          <a:xfrm>
            <a:off x="685800" y="685800"/>
            <a:ext cx="5565000" cy="274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2000"/>
              </a:spcBef>
              <a:spcAft>
                <a:spcPts val="2000"/>
              </a:spcAft>
              <a:buClr>
                <a:schemeClr val="lt1"/>
              </a:buClr>
              <a:buSzPts val="8000"/>
              <a:buFont typeface="Noto Sans"/>
              <a:buNone/>
            </a:pPr>
            <a:r>
              <a:rPr lang="en-US" sz="9600">
                <a:latin typeface="Noto Sans"/>
                <a:ea typeface="Noto Sans"/>
                <a:cs typeface="Noto Sans"/>
                <a:sym typeface="Noto Sans"/>
              </a:rPr>
              <a:t>Leave it at home</a:t>
            </a:r>
            <a:endParaRPr sz="9600"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73" name="Google Shape;73;p1"/>
          <p:cNvSpPr txBox="1"/>
          <p:nvPr/>
        </p:nvSpPr>
        <p:spPr>
          <a:xfrm>
            <a:off x="1766550" y="8524463"/>
            <a:ext cx="30000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chemeClr val="lt1"/>
                </a:solidFill>
                <a:latin typeface="Noto Sans"/>
                <a:ea typeface="Noto Sans"/>
                <a:cs typeface="Noto Sans"/>
                <a:sym typeface="Noto Sans"/>
              </a:rPr>
              <a:t>Questions?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chemeClr val="lt1"/>
                </a:solidFill>
                <a:latin typeface="Noto Sans"/>
                <a:ea typeface="Noto Sans"/>
                <a:cs typeface="Noto Sans"/>
                <a:sym typeface="Noto Sans"/>
              </a:rPr>
              <a:t>Call </a:t>
            </a:r>
            <a:r>
              <a:rPr b="0" i="0" lang="en-US" sz="1400" u="none" cap="none" strike="noStrike">
                <a:solidFill>
                  <a:schemeClr val="lt1"/>
                </a:solidFill>
                <a:highlight>
                  <a:srgbClr val="00FFFF"/>
                </a:highlight>
                <a:latin typeface="Noto Sans"/>
                <a:ea typeface="Noto Sans"/>
                <a:cs typeface="Noto Sans"/>
                <a:sym typeface="Noto Sans"/>
              </a:rPr>
              <a:t>###-###-####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chemeClr val="lt1"/>
                </a:solidFill>
                <a:highlight>
                  <a:srgbClr val="00FFFF"/>
                </a:highlight>
                <a:latin typeface="Noto Sans"/>
                <a:ea typeface="Noto Sans"/>
                <a:cs typeface="Noto Sans"/>
                <a:sym typeface="Noto Sans"/>
              </a:rPr>
              <a:t>email@county.gov</a:t>
            </a:r>
            <a:endParaRPr b="0" i="0" sz="1400" u="none" cap="none" strike="noStrike">
              <a:solidFill>
                <a:schemeClr val="lt1"/>
              </a:solidFill>
              <a:highlight>
                <a:srgbClr val="00FFFF"/>
              </a:highlight>
              <a:latin typeface="Noto Sans"/>
              <a:ea typeface="Noto Sans"/>
              <a:cs typeface="Noto Sans"/>
              <a:sym typeface="Noto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chemeClr val="lt1"/>
                </a:solidFill>
                <a:highlight>
                  <a:srgbClr val="00FFFF"/>
                </a:highlight>
                <a:latin typeface="Noto Sans"/>
                <a:ea typeface="Noto Sans"/>
                <a:cs typeface="Noto Sans"/>
                <a:sym typeface="Noto Sans"/>
              </a:rPr>
              <a:t>elections.county.gov/rules</a:t>
            </a:r>
            <a:endParaRPr/>
          </a:p>
        </p:txBody>
      </p:sp>
      <p:pic>
        <p:nvPicPr>
          <p:cNvPr id="74" name="Google Shape;74;p1" title="Generic state seal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72200" y="8590625"/>
            <a:ext cx="914401" cy="914401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1"/>
          <p:cNvSpPr/>
          <p:nvPr/>
        </p:nvSpPr>
        <p:spPr>
          <a:xfrm>
            <a:off x="685800" y="8590625"/>
            <a:ext cx="914400" cy="9144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highlight>
                  <a:srgbClr val="00FFFF"/>
                </a:highlight>
                <a:latin typeface="Arial"/>
                <a:ea typeface="Arial"/>
                <a:cs typeface="Arial"/>
                <a:sym typeface="Arial"/>
              </a:rPr>
              <a:t>Place QR code here</a:t>
            </a:r>
            <a:endParaRPr/>
          </a:p>
        </p:txBody>
      </p:sp>
      <p:sp>
        <p:nvSpPr>
          <p:cNvPr id="76" name="Google Shape;76;p1"/>
          <p:cNvSpPr txBox="1"/>
          <p:nvPr/>
        </p:nvSpPr>
        <p:spPr>
          <a:xfrm>
            <a:off x="685800" y="4050975"/>
            <a:ext cx="6486600" cy="3944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 lnSpcReduction="10000"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en-US" sz="3400" u="none" cap="none" strike="noStrike">
                <a:solidFill>
                  <a:schemeClr val="dk1"/>
                </a:solidFill>
                <a:latin typeface="Noto Sans"/>
                <a:ea typeface="Noto Sans"/>
                <a:cs typeface="Noto Sans"/>
                <a:sym typeface="Noto Sans"/>
              </a:rPr>
              <a:t>Voting in progress.</a:t>
            </a:r>
            <a:endParaRPr/>
          </a:p>
          <a:p>
            <a:pPr indent="0" lvl="0" marL="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0" i="0" lang="en-US" sz="3400" u="none" cap="none" strike="noStrike">
                <a:solidFill>
                  <a:schemeClr val="dk1"/>
                </a:solidFill>
                <a:latin typeface="Noto Sans"/>
                <a:ea typeface="Noto Sans"/>
                <a:cs typeface="Noto Sans"/>
                <a:sym typeface="Noto Sans"/>
              </a:rPr>
              <a:t>It is illegal to carry a firearm at a polling place </a:t>
            </a:r>
            <a:r>
              <a:rPr b="0" i="0" lang="en-US" sz="3400" u="none" cap="none" strike="noStrike">
                <a:solidFill>
                  <a:schemeClr val="dk1"/>
                </a:solidFill>
                <a:highlight>
                  <a:srgbClr val="00FFFF"/>
                </a:highlight>
                <a:latin typeface="Noto Sans"/>
                <a:ea typeface="Noto Sans"/>
                <a:cs typeface="Noto Sans"/>
                <a:sym typeface="Noto Sans"/>
              </a:rPr>
              <a:t>or near a drop box</a:t>
            </a:r>
            <a:r>
              <a:rPr b="0" i="0" lang="en-US" sz="3400" u="none" cap="none" strike="noStrike">
                <a:solidFill>
                  <a:schemeClr val="dk1"/>
                </a:solidFill>
                <a:latin typeface="Noto Sans"/>
                <a:ea typeface="Noto Sans"/>
                <a:cs typeface="Noto Sans"/>
                <a:sym typeface="Noto Sans"/>
              </a:rPr>
              <a:t>.</a:t>
            </a:r>
            <a:r>
              <a:rPr b="0" i="0" lang="en-US" sz="3600" u="none" cap="none" strike="noStrike">
                <a:solidFill>
                  <a:schemeClr val="dk1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b="0" i="0" lang="en-US" sz="2400" u="none" cap="none" strike="noStrike">
                <a:solidFill>
                  <a:srgbClr val="3F3F3F"/>
                </a:solidFill>
                <a:highlight>
                  <a:srgbClr val="00FFFF"/>
                </a:highlight>
                <a:latin typeface="Noto Sans"/>
                <a:ea typeface="Noto Sans"/>
                <a:cs typeface="Noto Sans"/>
                <a:sym typeface="Noto Sans"/>
              </a:rPr>
              <a:t>ST 1.A(1)</a:t>
            </a:r>
            <a:endParaRPr/>
          </a:p>
          <a:p>
            <a:pPr indent="0" lvl="0" marL="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br>
              <a:rPr b="1" i="0" lang="en-US" sz="2400" u="none" cap="none" strike="noStrike">
                <a:solidFill>
                  <a:schemeClr val="dk1"/>
                </a:solidFill>
                <a:latin typeface="Noto Sans"/>
                <a:ea typeface="Noto Sans"/>
                <a:cs typeface="Noto Sans"/>
                <a:sym typeface="Noto Sans"/>
              </a:rPr>
            </a:br>
            <a:r>
              <a:rPr b="1" i="0" lang="en-US" sz="3400" u="none" cap="none" strike="noStrike">
                <a:solidFill>
                  <a:schemeClr val="dk1"/>
                </a:solidFill>
                <a:latin typeface="Noto Sans"/>
                <a:ea typeface="Noto Sans"/>
                <a:cs typeface="Noto Sans"/>
                <a:sym typeface="Noto Sans"/>
              </a:rPr>
              <a:t>Leave your firearm at home.</a:t>
            </a:r>
            <a:endParaRPr/>
          </a:p>
        </p:txBody>
      </p:sp>
      <p:pic>
        <p:nvPicPr>
          <p:cNvPr id="77" name="Google Shape;77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600200" y="236782"/>
            <a:ext cx="4376745" cy="43767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2022-02-16T19:19:24Z</dcterms:created>
  <dc:creator>Pendlewinski Pendlewinski</dc:creator>
</cp:coreProperties>
</file>